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80EFD61-587F-436C-B04E-FA586C683D2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5EF555-757B-477D-9B45-5DFB4D1328D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10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FD61-587F-436C-B04E-FA586C683D2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F555-757B-477D-9B45-5DFB4D132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47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FD61-587F-436C-B04E-FA586C683D2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F555-757B-477D-9B45-5DFB4D1328D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272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FD61-587F-436C-B04E-FA586C683D2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F555-757B-477D-9B45-5DFB4D1328D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933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FD61-587F-436C-B04E-FA586C683D2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F555-757B-477D-9B45-5DFB4D132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914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FD61-587F-436C-B04E-FA586C683D2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F555-757B-477D-9B45-5DFB4D1328D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11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FD61-587F-436C-B04E-FA586C683D2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F555-757B-477D-9B45-5DFB4D1328D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549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FD61-587F-436C-B04E-FA586C683D2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F555-757B-477D-9B45-5DFB4D1328D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268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FD61-587F-436C-B04E-FA586C683D2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F555-757B-477D-9B45-5DFB4D1328D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47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FD61-587F-436C-B04E-FA586C683D2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F555-757B-477D-9B45-5DFB4D132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1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FD61-587F-436C-B04E-FA586C683D2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F555-757B-477D-9B45-5DFB4D1328D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99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FD61-587F-436C-B04E-FA586C683D2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F555-757B-477D-9B45-5DFB4D132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5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FD61-587F-436C-B04E-FA586C683D2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F555-757B-477D-9B45-5DFB4D1328D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07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FD61-587F-436C-B04E-FA586C683D2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F555-757B-477D-9B45-5DFB4D1328D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16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FD61-587F-436C-B04E-FA586C683D2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F555-757B-477D-9B45-5DFB4D132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98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FD61-587F-436C-B04E-FA586C683D2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F555-757B-477D-9B45-5DFB4D1328D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30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FD61-587F-436C-B04E-FA586C683D2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F555-757B-477D-9B45-5DFB4D132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4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0EFD61-587F-436C-B04E-FA586C683D2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5EF555-757B-477D-9B45-5DFB4D132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052" y="0"/>
            <a:ext cx="11744131" cy="1193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МОБУ СОШ №14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г.Сочи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37138" y="2538347"/>
            <a:ext cx="7057623" cy="1655762"/>
          </a:xfrm>
        </p:spPr>
        <p:txBody>
          <a:bodyPr>
            <a:normAutofit fontScale="92500" lnSpcReduction="10000"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лья 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ковлевич </a:t>
            </a:r>
            <a:r>
              <a:rPr lang="ru-RU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Сьянов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11950" y="5538656"/>
            <a:ext cx="26747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</a:p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класса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Сафонов Ростислав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6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127" y="721218"/>
            <a:ext cx="5582841" cy="5617760"/>
          </a:xfrm>
        </p:spPr>
        <p:txBody>
          <a:bodyPr>
            <a:normAutofit fontScale="90000"/>
          </a:bodyPr>
          <a:lstStyle/>
          <a:p>
            <a:pPr algn="l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Яковлевич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Сьянов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родился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августа 1905 года в селе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Семиозёрное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(ныне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Аулиекольского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Костанайской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 Казахстана) в крестьянской семье.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Член ВКП с 1943 года. Окончил 10 классов, рабфак в городе Оренбурге. Работал экономистом-плановиком в Кустанайском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облисполкоме.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Красной Армии с апреля 1942 года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действующей армии с мая 1942 года. Командир взвода 1-го стрелкового батальона 756-го стрелкового полка старший сержант И. Я.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Сьянов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уличных боях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столице гитлеровской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Германии Берлине заменил выбывшего из строя командира 1-й стрелковой роты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26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1945 года стрелковая рота под командованием И. Я.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Сьянова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форсировала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Берлинско-Шпандауский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судоходный канал и в течение четырёх часов отражала контратаки врага.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968" y="982663"/>
            <a:ext cx="3466865" cy="4892675"/>
          </a:xfrm>
        </p:spPr>
      </p:pic>
    </p:spTree>
    <p:extLst>
      <p:ext uri="{BB962C8B-B14F-4D97-AF65-F5344CB8AC3E}">
        <p14:creationId xmlns:p14="http://schemas.microsoft.com/office/powerpoint/2010/main" val="41326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Сьянов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Илья Яковлевич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2885" y="2560320"/>
            <a:ext cx="5153867" cy="33101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30 апреля 1945 года в 18 часов 30 минут старший сержант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Сьянова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 Я., командуя ротой, возглавил последнюю за четыре года войны атаку 1-го батальона капитана С. А. Неустроева на здание германского парламента — рейхстага, и в числе первых ворвался в него.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тот же день рота И. Я.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Сьянова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оказывала огневую поддержку разведчикам 756-го стрелкового полка М. А. Егорову и М. В.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Кантария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во главе с замполитом 1-го батальона лейтенантом Берестом А. П. в 21 час 50 минут 30 апреля 1945 года водрузили над поверженным гитлеровским рейхстагом Знамя № 5 Военного совета 3-й ударной армии, ставшее Знаменем Победы.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152064" cy="33101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Президиума Верховного Совета СССР от 15 мая 1946 года за умелое руководство боем, образцовое выполнение заданий командования и проявленные мужество и героизм в боях с немецко-фашистскими захватчиками старшему сержанту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Сьянову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Илье Яковлевичу присвоено звание Героя Советского Союза с вручением ордена Ленина и медали «Золотая Звезда».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85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3629" y="982131"/>
            <a:ext cx="5606747" cy="4893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Илья Яковлевич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Сьянов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награждён орденами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Красного знамени(19.05.1945),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1-й (1985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2-й степеней (03.1945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медалями «За отвагу»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11.1944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«За взятие Берлина»,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»За освобождение Варшавы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победу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Германией».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01" y="643644"/>
            <a:ext cx="4278304" cy="557070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5326" y="450761"/>
            <a:ext cx="3718455" cy="464522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70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2930" y="982131"/>
            <a:ext cx="3670478" cy="4893735"/>
          </a:xfrm>
        </p:spPr>
        <p:txBody>
          <a:bodyPr/>
          <a:lstStyle/>
          <a:p>
            <a:r>
              <a:rPr lang="ru-RU" dirty="0"/>
              <a:t>После войны старшина </a:t>
            </a:r>
            <a:r>
              <a:rPr lang="ru-RU" dirty="0" err="1"/>
              <a:t>Сьянов</a:t>
            </a:r>
            <a:r>
              <a:rPr lang="ru-RU" dirty="0"/>
              <a:t> И. Я. демобилизован. Жил в городе Сочи Краснодарского края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Скончался </a:t>
            </a:r>
            <a:r>
              <a:rPr lang="ru-RU" dirty="0"/>
              <a:t>4 апреля 1988 года. Похоронен на аллее почётных захоронений кладбища города </a:t>
            </a:r>
            <a:r>
              <a:rPr lang="ru-RU" dirty="0" err="1"/>
              <a:t>Костаная</a:t>
            </a:r>
            <a:r>
              <a:rPr lang="ru-RU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69" y="1185332"/>
            <a:ext cx="6503595" cy="448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403797"/>
            <a:ext cx="7108425" cy="2678806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Слава 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Героям-Победителям!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70001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горжусь тем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наша школа носит имя такого великого человека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148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</TotalTime>
  <Words>117</Words>
  <Application>Microsoft Office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Garamond</vt:lpstr>
      <vt:lpstr>Times New Roman</vt:lpstr>
      <vt:lpstr>Натуральные материалы</vt:lpstr>
      <vt:lpstr>МОБУ СОШ №14 г.Сочи</vt:lpstr>
      <vt:lpstr>   Илья Яковлевич Сьянов родился 2 августа 1905 года в селе Семиозёрное (ныне - Аулиекольского района Костанайской области Казахстана) в крестьянской семье.   Русский. Член ВКП с 1943 года. Окончил 10 классов, рабфак в городе Оренбурге. Работал экономистом-плановиком в Кустанайском облисполкоме.  В Красной Армии с апреля 1942 года.  В действующей армии с мая 1942 года. Командир взвода 1-го стрелкового батальона 756-го стрелкового полка старший сержант И. Я. Сьянов в уличных боях в столице гитлеровской Германии Берлине заменил выбывшего из строя командира 1-й стрелковой роты.  26 апреля 1945 года стрелковая рота под командованием И. Я. Сьянова форсировала Берлинско-Шпандауский судоходный канал и в течение четырёх часов отражала контратаки врага. </vt:lpstr>
      <vt:lpstr>Сьянов Илья Яковлевич</vt:lpstr>
      <vt:lpstr>Презентация PowerPoint</vt:lpstr>
      <vt:lpstr>Презентация PowerPoint</vt:lpstr>
      <vt:lpstr>Слава  Героям-Победителям!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МОБУ СОШ №14</dc:title>
  <dc:creator>User</dc:creator>
  <cp:lastModifiedBy>Elena</cp:lastModifiedBy>
  <cp:revision>11</cp:revision>
  <dcterms:created xsi:type="dcterms:W3CDTF">2020-05-05T13:54:41Z</dcterms:created>
  <dcterms:modified xsi:type="dcterms:W3CDTF">2020-05-05T22:07:38Z</dcterms:modified>
</cp:coreProperties>
</file>