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 autoAdjust="0"/>
    <p:restoredTop sz="94673" autoAdjust="0"/>
  </p:normalViewPr>
  <p:slideViewPr>
    <p:cSldViewPr>
      <p:cViewPr varScale="1">
        <p:scale>
          <a:sx n="55" d="100"/>
          <a:sy n="55" d="100"/>
        </p:scale>
        <p:origin x="-105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EAB5987-C1FD-4211-B1E9-C05C183141E8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CB6CD98-E867-4386-888B-5BC98E27C1D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B5987-C1FD-4211-B1E9-C05C183141E8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CD98-E867-4386-888B-5BC98E27C1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B5987-C1FD-4211-B1E9-C05C183141E8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CD98-E867-4386-888B-5BC98E27C1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EAB5987-C1FD-4211-B1E9-C05C183141E8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CB6CD98-E867-4386-888B-5BC98E27C1D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EAB5987-C1FD-4211-B1E9-C05C183141E8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CB6CD98-E867-4386-888B-5BC98E27C1D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B5987-C1FD-4211-B1E9-C05C183141E8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CD98-E867-4386-888B-5BC98E27C1D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B5987-C1FD-4211-B1E9-C05C183141E8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CD98-E867-4386-888B-5BC98E27C1D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EAB5987-C1FD-4211-B1E9-C05C183141E8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CB6CD98-E867-4386-888B-5BC98E27C1D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B5987-C1FD-4211-B1E9-C05C183141E8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CD98-E867-4386-888B-5BC98E27C1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EAB5987-C1FD-4211-B1E9-C05C183141E8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CB6CD98-E867-4386-888B-5BC98E27C1D2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EAB5987-C1FD-4211-B1E9-C05C183141E8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CB6CD98-E867-4386-888B-5BC98E27C1D2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EAB5987-C1FD-4211-B1E9-C05C183141E8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CB6CD98-E867-4386-888B-5BC98E27C1D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3501008"/>
            <a:ext cx="61024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Модернизация полосы препятствий</a:t>
            </a:r>
            <a:br>
              <a:rPr lang="ru-RU" sz="2400" dirty="0" smtClean="0"/>
            </a:br>
            <a:r>
              <a:rPr lang="ru-RU" sz="2400" dirty="0" smtClean="0"/>
              <a:t>как основа формирования навыков </a:t>
            </a:r>
            <a:br>
              <a:rPr lang="ru-RU" sz="2400" dirty="0" smtClean="0"/>
            </a:br>
            <a:r>
              <a:rPr lang="ru-RU" sz="2400" dirty="0" smtClean="0"/>
              <a:t>начальной военной подготовки обучающихся 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267744" y="476672"/>
            <a:ext cx="5832648" cy="201622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br>
              <a:rPr kumimoji="0" lang="ru-RU" sz="3000" b="1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9457" name="Picture 1" descr="Школа_№_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5" y="476672"/>
            <a:ext cx="2343093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Спортивный комплекс в школе является важным объектом всех уроков, проводимых в школе, в том числе и спортивных мероприятий, соревнований и внеурочных спортивных кружков, в рамках школьного спортивного клуба «</a:t>
            </a:r>
            <a:r>
              <a:rPr lang="ru-RU" dirty="0" err="1" smtClean="0"/>
              <a:t>Олимпионик</a:t>
            </a:r>
            <a:r>
              <a:rPr lang="ru-RU" dirty="0" smtClean="0"/>
              <a:t>». </a:t>
            </a:r>
          </a:p>
          <a:p>
            <a:r>
              <a:rPr lang="ru-RU" dirty="0" smtClean="0"/>
              <a:t>В настоящее время остро стоит вопрос о физическом развитии подростков, их  здоровом образе жизни, а также формировании гражданской позиции обучающихся и их социализации.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 Наряду со спортивными мероприятиями, в школе проходят занятия по строевой  подготовке Юнармейцев. Юнармейское движение в нашей школе приобрело популярность и активно развивается, так как на протяжении многих лет, наши ребята принимают активное участие и занимают первые места  во всех  городских спортивно-патриотических соревнованиях и праздниках, посвященных Великим датам Победы. </a:t>
            </a:r>
          </a:p>
          <a:p>
            <a:r>
              <a:rPr lang="ru-RU" dirty="0" smtClean="0"/>
              <a:t>    Такая многозначность определяет необходимость реконструкции спортивного сооружения «полосы препятствия»и замену оборудования, не соответствующего современным требованиям.</a:t>
            </a:r>
          </a:p>
          <a:p>
            <a:r>
              <a:rPr lang="ru-RU" dirty="0" smtClean="0"/>
              <a:t>   Мы хотим осуществить нашу мечту о технологически современном оборудовании, которое должно обеспечить качественную физическую подготовку ребят к жизни и формированию у них патриотического воспитания и активной жизненной позиции.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Неудобство  качественного проведения мероприятий разного формата школьного и городского уровней, а также совместных мероприятий с образовательными организациями города по причине несоответствия оборудования современным требованиям.</a:t>
            </a:r>
          </a:p>
          <a:p>
            <a:r>
              <a:rPr lang="ru-RU" dirty="0" smtClean="0"/>
              <a:t>   Полоса препятствий не обеспечивает  полноценного и качественного использования на уроках и во время спортивных мероприятий.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996952"/>
            <a:ext cx="7467600" cy="3477000"/>
          </a:xfrm>
        </p:spPr>
        <p:txBody>
          <a:bodyPr/>
          <a:lstStyle/>
          <a:p>
            <a:pPr lvl="0"/>
            <a:r>
              <a:rPr lang="ru-RU" dirty="0" smtClean="0"/>
              <a:t>Снятие и установка покрытия для полосы препятствий</a:t>
            </a:r>
          </a:p>
          <a:p>
            <a:pPr lvl="0"/>
            <a:r>
              <a:rPr lang="ru-RU" dirty="0" smtClean="0"/>
              <a:t>Замена устаревших элементов и установка новых</a:t>
            </a:r>
          </a:p>
          <a:p>
            <a:pPr lvl="0"/>
            <a:r>
              <a:rPr lang="ru-RU" dirty="0" smtClean="0"/>
              <a:t>Приобретение оборудования для полосы препятствий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Ожидаемый результат проекта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2936"/>
            <a:ext cx="7467600" cy="2448272"/>
          </a:xfrm>
        </p:spPr>
        <p:txBody>
          <a:bodyPr/>
          <a:lstStyle/>
          <a:p>
            <a:r>
              <a:rPr lang="ru-RU" dirty="0" smtClean="0"/>
              <a:t>Модернизация, которая позволит проводить </a:t>
            </a:r>
            <a:r>
              <a:rPr lang="ru-RU" dirty="0" smtClean="0"/>
              <a:t>более качественно  </a:t>
            </a:r>
            <a:r>
              <a:rPr lang="ru-RU" dirty="0" smtClean="0"/>
              <a:t>уроки </a:t>
            </a:r>
            <a:r>
              <a:rPr lang="ru-RU" dirty="0" smtClean="0"/>
              <a:t>начальной военной подготовки и </a:t>
            </a:r>
            <a:r>
              <a:rPr lang="ru-RU" dirty="0" smtClean="0"/>
              <a:t>спортивные мероприятия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User\Desktop\Полос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01638"/>
            <a:ext cx="6566294" cy="59796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105</TotalTime>
  <Words>255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Слайд 1</vt:lpstr>
      <vt:lpstr>Актуальность проекта</vt:lpstr>
      <vt:lpstr>Актуальность проекта</vt:lpstr>
      <vt:lpstr>Проблема</vt:lpstr>
      <vt:lpstr>Задачи</vt:lpstr>
      <vt:lpstr>Ожидаемый результат проекта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11</cp:revision>
  <dcterms:created xsi:type="dcterms:W3CDTF">2023-04-06T10:21:49Z</dcterms:created>
  <dcterms:modified xsi:type="dcterms:W3CDTF">2023-04-06T12:06:59Z</dcterms:modified>
</cp:coreProperties>
</file>