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82" r:id="rId4"/>
    <p:sldId id="276" r:id="rId5"/>
    <p:sldId id="283" r:id="rId6"/>
    <p:sldId id="281" r:id="rId7"/>
    <p:sldId id="284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0C0A-5675-43FF-94F7-92D21F2F7A1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8BD3-41AF-42FC-A55A-8AF7F596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0CAD-34BC-4BC2-9148-CCCEB84F1B33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1258-B99E-4452-8BB9-7561EF74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8079-BA94-4691-9F49-ACF82F0BE53F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6C28-11D7-4510-A83F-E66C529E8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B347-F8F1-498A-A06D-1ADC9DB6AB39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C3B00-847A-4041-851F-46B8B4B9A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B070E-31D6-4353-8106-8F13A1C7C3BB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6FBE-D78D-4D83-B330-C822D2341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9614-7B52-45D4-A06B-535D26728A8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B5DD-67EF-4EB2-AD84-DCD345C68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3FD0-50EF-4F68-BD17-8DEDA1819E76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E397-5F68-4299-8A81-DC4A64D79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25F8-FDF0-400F-9664-F8B7B4AB062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4E6AB-AB80-48C6-A804-C7C0F046C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1165-45E1-4BDB-B101-B0F827CEAED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1648-F94C-4E89-AA51-D27002068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7DB39-5C5C-42EE-A3A0-1D30F43A9C9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9518-128B-4A13-A5A3-214D1C609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F98B-99D5-479D-878C-3AF37016BE7A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E016-2C70-4EF8-A853-35BA3490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2BE2AA7-0431-47AC-9BF4-3E4B046DAF1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0B9304E-45B6-4F81-AF17-558E961B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74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8064500" cy="467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/>
              <a:t>Модернизация игровой </a:t>
            </a:r>
            <a:r>
              <a:rPr lang="ru-RU" sz="4800" b="1" dirty="0" smtClean="0"/>
              <a:t>площадки </a:t>
            </a:r>
            <a:r>
              <a:rPr lang="ru-RU" sz="4800" b="1" dirty="0"/>
              <a:t>на территории школы для обучающихся начальных классов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Проект МОБУ СОШ 14 г. Сочи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</a:t>
            </a:r>
            <a:r>
              <a:rPr lang="ru-RU" dirty="0"/>
              <a:t>. Героя Советского Союза </a:t>
            </a:r>
            <a:r>
              <a:rPr lang="ru-RU" dirty="0" err="1"/>
              <a:t>Сьянова</a:t>
            </a:r>
            <a:r>
              <a:rPr lang="ru-RU" dirty="0"/>
              <a:t> И.Я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250825" y="549275"/>
            <a:ext cx="87852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latin typeface="Times New Roman" pitchFamily="18" charset="0"/>
                <a:cs typeface="Times New Roman" pitchFamily="18" charset="0"/>
              </a:rPr>
              <a:t>Целью данного проекта является создание игровой  площадки на территории школы для учащихся начальной школы для возможности активного отдыха и укрепления здоровья.</a:t>
            </a:r>
            <a:endParaRPr lang="ru-RU" alt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250825" y="549275"/>
            <a:ext cx="8785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  <a:buFont typeface="Arial" charset="0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выбрать место для детской площадки и обосновать данный выбор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реализовать проект: выполнить экономический расчет и  установку оборудования (в перспективе).</a:t>
            </a:r>
            <a:endParaRPr lang="ru-RU" sz="36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971550" y="115888"/>
            <a:ext cx="691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Территория для благоустройства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39592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284538"/>
            <a:ext cx="42116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4627563" y="1125538"/>
            <a:ext cx="451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Периметр участка 70м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250825" y="549275"/>
            <a:ext cx="87852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Необходимые затраты для сооружения детской площадки. были получены на основании цен, представленных на интернет-странице магазина спортивных товаров https://ploschadki70.ru/ . :</a:t>
            </a:r>
            <a:endParaRPr lang="ru-RU" sz="3600">
              <a:solidFill>
                <a:srgbClr val="7F7F7F"/>
              </a:solidFill>
              <a:latin typeface="Times New Roman" pitchFamily="18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2225" y="620713"/>
            <a:ext cx="8726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Необходимые материалы и оборудование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213100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1042988" y="2060575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Резиновое покрытие </a:t>
            </a:r>
            <a:r>
              <a:rPr lang="en-US" sz="3200"/>
              <a:t>iNDUSTRIAL Monolit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2225" y="620713"/>
            <a:ext cx="8726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Необходимые материалы и оборудование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60563"/>
            <a:ext cx="410368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250825" y="2349500"/>
            <a:ext cx="4572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Детский уличный металлический комплекс 6.1 ультрамарин + гнездо 80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2225" y="620713"/>
            <a:ext cx="8726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755650" y="1484313"/>
            <a:ext cx="66246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Необходимые затраты для сооружения детской площадки составляют 1 млн рублей</a:t>
            </a:r>
          </a:p>
          <a:p>
            <a:r>
              <a:rPr lang="ru-RU" sz="4000">
                <a:solidFill>
                  <a:srgbClr val="000000"/>
                </a:solidFill>
                <a:latin typeface="Times New Roman" pitchFamily="18" charset="0"/>
              </a:rPr>
              <a:t>Сроки реализации проекта:31.12.2023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821</TotalTime>
  <Words>137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Palatino Linotype</vt:lpstr>
      <vt:lpstr>Arial</vt:lpstr>
      <vt:lpstr>Century Gothic</vt:lpstr>
      <vt:lpstr>Courier New</vt:lpstr>
      <vt:lpstr>Calibri</vt:lpstr>
      <vt:lpstr>Times New Roman</vt:lpstr>
      <vt:lpstr>Symbol</vt:lpstr>
      <vt:lpstr>Исполнительная</vt:lpstr>
      <vt:lpstr>Модернизация игровой площадки на территории школы для обучающихся начальных 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Вещества и явления в окружающем мире.</dc:title>
  <dc:creator>Ирина</dc:creator>
  <cp:lastModifiedBy>User</cp:lastModifiedBy>
  <cp:revision>48</cp:revision>
  <dcterms:created xsi:type="dcterms:W3CDTF">2013-01-04T14:28:54Z</dcterms:created>
  <dcterms:modified xsi:type="dcterms:W3CDTF">2023-04-06T12:57:45Z</dcterms:modified>
</cp:coreProperties>
</file>