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7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3" r:id="rId10"/>
    <p:sldId id="269" r:id="rId11"/>
    <p:sldId id="270" r:id="rId12"/>
    <p:sldId id="271" r:id="rId13"/>
    <p:sldId id="275" r:id="rId14"/>
    <p:sldId id="272" r:id="rId15"/>
    <p:sldId id="273" r:id="rId16"/>
    <p:sldId id="274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63" r:id="rId25"/>
    <p:sldId id="268" r:id="rId26"/>
  </p:sldIdLst>
  <p:sldSz cx="18288000" cy="10287000"/>
  <p:notesSz cx="6858000" cy="9144000"/>
  <p:embeddedFontLst>
    <p:embeddedFont>
      <p:font typeface="Constantia" pitchFamily="18" charset="0"/>
      <p:regular r:id="rId28"/>
      <p:bold r:id="rId29"/>
      <p:italic r:id="rId30"/>
      <p:boldItalic r:id="rId31"/>
    </p:embeddedFont>
    <p:embeddedFont>
      <p:font typeface="Clear Sans Regular Bold" charset="0"/>
      <p:regular r:id="rId32"/>
    </p:embeddedFont>
    <p:embeddedFont>
      <p:font typeface="Clear Sans Regular" charset="0"/>
      <p:regular r:id="rId33"/>
    </p:embeddedFont>
    <p:embeddedFont>
      <p:font typeface="Anonymous Pro Bold" charset="0"/>
      <p:regular r:id="rId34"/>
    </p:embeddedFont>
    <p:embeddedFont>
      <p:font typeface="Wingdings 2" pitchFamily="18" charset="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кола14" initials="ш" lastIdx="1" clrIdx="0">
    <p:extLst>
      <p:ext uri="{19B8F6BF-5375-455C-9EA6-DF929625EA0E}">
        <p15:presenceInfo xmlns="" xmlns:p15="http://schemas.microsoft.com/office/powerpoint/2012/main" userId="школа1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-55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06T14:12:26.516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B516-C952-49A8-B65B-82AAB521F4FF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75FE4-3B8E-48B1-8908-7704BEEBC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33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5FE4-3B8E-48B1-8908-7704BEEBCB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125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15703296" cy="2743200"/>
          </a:xfrm>
          <a:ln>
            <a:noFill/>
          </a:ln>
        </p:spPr>
        <p:txBody>
          <a:bodyPr vert="horz" tIns="0" rIns="326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0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066800" y="4842804"/>
            <a:ext cx="15709392" cy="2628900"/>
          </a:xfrm>
        </p:spPr>
        <p:txBody>
          <a:bodyPr lIns="0" rIns="32657"/>
          <a:lstStyle>
            <a:lvl1pPr marL="0" marR="81642" indent="0" algn="r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1371602"/>
            <a:ext cx="4114800" cy="781764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371602"/>
            <a:ext cx="12039600" cy="781764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1975104"/>
            <a:ext cx="15544800" cy="204368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0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704" y="4056996"/>
            <a:ext cx="15544800" cy="2264568"/>
          </a:xfrm>
        </p:spPr>
        <p:txBody>
          <a:bodyPr lIns="81642" rIns="81642" anchor="t"/>
          <a:lstStyle>
            <a:lvl1pPr marL="0" indent="0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 tIns="81642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782872"/>
            <a:ext cx="8080376" cy="989028"/>
          </a:xfrm>
        </p:spPr>
        <p:txBody>
          <a:bodyPr lIns="81642" tIns="0" rIns="81642" bIns="0" anchor="ctr">
            <a:noAutofit/>
          </a:bodyPr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290051" y="2789636"/>
            <a:ext cx="8083550" cy="982265"/>
          </a:xfrm>
        </p:spPr>
        <p:txBody>
          <a:bodyPr lIns="81642" tIns="0" rIns="81642" bIns="0" anchor="ctr"/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14400" y="3771900"/>
            <a:ext cx="8080376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1" y="3771900"/>
            <a:ext cx="8083550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611600" cy="1714500"/>
          </a:xfrm>
        </p:spPr>
        <p:txBody>
          <a:bodyPr vert="horz" tIns="8164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71528"/>
            <a:ext cx="5486400" cy="17430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71600" y="2514600"/>
            <a:ext cx="5486400" cy="6858000"/>
          </a:xfrm>
        </p:spPr>
        <p:txBody>
          <a:bodyPr lIns="32657" rIns="32657"/>
          <a:lstStyle>
            <a:lvl1pPr marL="0" indent="0" algn="l">
              <a:buNone/>
              <a:defRPr sz="2500"/>
            </a:lvl1pPr>
            <a:lvl2pPr indent="0" algn="l">
              <a:buNone/>
              <a:defRPr sz="2100"/>
            </a:lvl2pPr>
            <a:lvl3pPr indent="0" algn="l">
              <a:buNone/>
              <a:defRPr sz="1800"/>
            </a:lvl3pPr>
            <a:lvl4pPr indent="0" algn="l">
              <a:buNone/>
              <a:defRPr sz="1600"/>
            </a:lvl4pPr>
            <a:lvl5pPr indent="0" algn="l">
              <a:buNone/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50100" y="2514600"/>
            <a:ext cx="10223500" cy="6858000"/>
          </a:xfrm>
        </p:spPr>
        <p:txBody>
          <a:bodyPr tIns="0"/>
          <a:lstStyle>
            <a:lvl1pPr>
              <a:defRPr sz="5000"/>
            </a:lvl1pPr>
            <a:lvl2pPr>
              <a:defRPr sz="4600"/>
            </a:lvl2pPr>
            <a:lvl3pPr>
              <a:defRPr sz="4300"/>
            </a:lvl3pPr>
            <a:lvl4pPr>
              <a:defRPr sz="36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6331506" y="1662116"/>
            <a:ext cx="10515600" cy="61722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6008268" y="8039654"/>
            <a:ext cx="310896" cy="2331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765495"/>
            <a:ext cx="4425696" cy="2373932"/>
          </a:xfrm>
        </p:spPr>
        <p:txBody>
          <a:bodyPr vert="horz" lIns="81642" tIns="81642" rIns="81642" bIns="81642" anchor="b"/>
          <a:lstStyle>
            <a:lvl1pPr algn="l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4243178"/>
            <a:ext cx="4419600" cy="3268980"/>
          </a:xfrm>
        </p:spPr>
        <p:txBody>
          <a:bodyPr lIns="114299" rIns="81642" bIns="81642" anchor="t"/>
          <a:lstStyle>
            <a:lvl1pPr marL="0" indent="0" algn="l">
              <a:spcBef>
                <a:spcPts val="446"/>
              </a:spcBef>
              <a:buFontTx/>
              <a:buNone/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54400" y="9534526"/>
            <a:ext cx="12192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6971586" y="1799276"/>
            <a:ext cx="9235440" cy="589788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9050" y="8724900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8763000" y="9329738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9050" y="-10716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763000" y="-10716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  <a:prstGeom prst="rect">
            <a:avLst/>
          </a:prstGeom>
        </p:spPr>
        <p:txBody>
          <a:bodyPr vert="horz" lIns="0" tIns="81642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914400" y="2903220"/>
            <a:ext cx="16459200" cy="658368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334000" y="9534526"/>
            <a:ext cx="67056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5849600" y="9534526"/>
            <a:ext cx="15240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8034" y="303612"/>
            <a:ext cx="18361096" cy="97383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8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40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440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697" indent="-37555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37555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7555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3265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18826" indent="-326569" algn="l" rtl="0" eaLnBrk="1" latinLnBrk="0" hangingPunct="1">
        <a:spcBef>
          <a:spcPct val="20000"/>
        </a:spcBef>
        <a:buClr>
          <a:schemeClr val="tx2"/>
        </a:buClr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679" indent="-3265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924300"/>
            <a:ext cx="18288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средняя общеобразовательная школа №14 города Сочи имени Героя Советского Союза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Сьянова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Ильи Яковлевича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Туапсинская ул., д.11, Сочи, 354057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6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Тел./факс 8(862)261-42-05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14@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sochi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Модель 2СЭ.010, серия </a:t>
            </a:r>
            <a:r>
              <a:rPr lang="ru-RU" dirty="0" smtClean="0"/>
              <a:t>Стиль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Цена: 3680 руб.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шт.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93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743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93964" y="1562100"/>
            <a:ext cx="11395364" cy="17526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КОМПЬЮТЕРНЫЙ КОМПАКТ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Компактный вариант офисного стола пригодится в любом кабинете. Небольшие габариты позволят разместить стол в любом месте. Модель оснащена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выкатной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подставкой для клавиатуры.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исполнения: клен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Танзау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ясень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темный, белый, черный, бук Бавария.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ЛДСП 16мм;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Кромка ПВХ 2 мм;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Кромка АБС 0,4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Цена: 5000 руб.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154671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466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УГЛОВОЙ ЭРГОНОМИЧНЫЙ А-201, А-202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пространство является неотъемлемой частью интерьера в офисе. При заказе мебели учитывайте не только функциональные характеристики, но и дизайн изделий.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ЛДСП 16мм;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Кромка ПВХ 2 мм;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Кромка АБС 0,4 мм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Цена: 3904 руб.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295900"/>
            <a:ext cx="6350000" cy="499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112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Вес:23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Объем:0.05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(Д*Г*В)600*600*760 мм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МатериалЛДСП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толщ. 16 мм., кромка ПВХ, толщ. 2 мм.13:12</a:t>
            </a:r>
          </a:p>
          <a:p>
            <a:pPr marL="0" indent="0">
              <a:buNone/>
            </a:pPr>
            <a:r>
              <a:rPr lang="ru-RU" dirty="0" smtClean="0"/>
              <a:t>Цена: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руб.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753100"/>
            <a:ext cx="8320616" cy="453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394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4901"/>
            <a:ext cx="8229600" cy="5021264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бриффингом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L140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Офисный стол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бриффинг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-приставкой, производства фабрики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Инволюкс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(Белоруссия), выполнен на белом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металлокаркасе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имеет следующие особенности: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Столешница стола и приставки: материал — ДСП, толщина 25 мм, покрытие — меламин, кромка ABS (пластиковое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противоударное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покрытие) толщиной 2 мм;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Каркас: изготовлен из металлической трубы, сечением 40х40 мм и состоит из двух цельнометаллических П-образных опор, соединенных между собой посредством двух траверс из металлического профиля 40х25 мм, с толщиной металла — 2 мм, покрытых порошковой краской.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Компенсаторы неровности пола +/- 15 мм;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8575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303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10" y="1417639"/>
            <a:ext cx="8229600" cy="452596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Стол рабочий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прямоугольные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см1400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см1730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см750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столешницы25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МатериалЛДСПКромка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 2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гарантии: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упаковки52.5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(м. куб.)0.136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м³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Цена: 28900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142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Цена: 20000</a:t>
            </a:r>
            <a:br>
              <a:rPr lang="ru-RU" dirty="0" smtClean="0"/>
            </a:br>
            <a:r>
              <a:rPr lang="ru-RU" dirty="0" smtClean="0"/>
              <a:t>4 </a:t>
            </a:r>
            <a:r>
              <a:rPr lang="ru-RU" dirty="0" err="1" smtClean="0"/>
              <a:t>шт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2903538"/>
            <a:ext cx="6583362" cy="6583362"/>
          </a:xfrm>
        </p:spPr>
      </p:pic>
    </p:spTree>
    <p:extLst>
      <p:ext uri="{BB962C8B-B14F-4D97-AF65-F5344CB8AC3E}">
        <p14:creationId xmlns="" xmlns:p14="http://schemas.microsoft.com/office/powerpoint/2010/main" val="1057039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Цена: 5600 </a:t>
            </a:r>
            <a:r>
              <a:rPr lang="ru-RU" dirty="0" err="1" smtClean="0"/>
              <a:t>руб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err="1" smtClean="0"/>
              <a:t>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Лофт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станет практичным решением для хранения в гостиной или спальне. Белый цвет смотрится ярко и интересно, прекрасно гармонирует с любым цветовым решением в оформлении комнаты. Базовые элементы конструкции изготовлены из ЛДСП — практичного материала, стойкого к износу и загрязнениям. Ящики оснащены удобными ручками, легко выдвигаются/задвигаются. Простота и четкость геометрических форм, сочетание компактности и вместительности — все это придется по душе поклонникам лаконичной и функциональной мебели в стиле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лофт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0"/>
            <a:ext cx="7720446" cy="3009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122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343150"/>
            <a:ext cx="8229600" cy="61642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 5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0.13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(Д*Г*В)Высота, мм: с 300 до 380 (2-4гр.) мм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Металл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фанера, порошковая краска,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лак.13:25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Цена: 42000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шт.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3848100"/>
            <a:ext cx="6096000" cy="4572000"/>
          </a:xfrm>
        </p:spPr>
      </p:pic>
    </p:spTree>
    <p:extLst>
      <p:ext uri="{BB962C8B-B14F-4D97-AF65-F5344CB8AC3E}">
        <p14:creationId xmlns="" xmlns:p14="http://schemas.microsoft.com/office/powerpoint/2010/main" val="561277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Цена: 208 000 руб.</a:t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err="1" smtClean="0"/>
              <a:t>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портативный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DLP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Контрастность30000:1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Световой поток1000 люмен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проэктора1920х1080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HD)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лампы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2171700"/>
            <a:ext cx="7620000" cy="307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74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2835" y="-1921745"/>
            <a:ext cx="675564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8" cy="25861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2095191" y="2021154"/>
            <a:ext cx="5357754" cy="559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47148" y="1264427"/>
            <a:ext cx="3144040" cy="24409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24872" y="5005800"/>
            <a:ext cx="1894296" cy="4252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011805" y="7612736"/>
            <a:ext cx="3486358" cy="41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65301" y="1638300"/>
            <a:ext cx="8551102" cy="38170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РЕСУРСА КАБИНЕТА ИНФОРМАТИКИ ДЛЯ СОЗДАНИЯ ШТАБ-КАБИНЕТА ДЛЯ ШКОЛЬНОГО СОВЕТА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0850" y="5841979"/>
            <a:ext cx="9525000" cy="397031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выполнили: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Ученики 10А класса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Ирина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Стародубцев Герман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Реутов Даниил</a:t>
            </a:r>
          </a:p>
          <a:p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Челядинова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</a:p>
          <a:p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ахроз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Субхонов</a:t>
            </a: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Цена: 16 150 </a:t>
            </a:r>
            <a:br>
              <a:rPr lang="ru-RU" dirty="0" smtClean="0"/>
            </a:br>
            <a:r>
              <a:rPr lang="ru-RU" dirty="0" smtClean="0"/>
              <a:t>2 </a:t>
            </a:r>
            <a:r>
              <a:rPr lang="ru-RU" dirty="0" err="1" smtClean="0"/>
              <a:t>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11316281082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производителя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DS-9092PWC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DS-9092PWC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продукта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 см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 см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3241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50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Цена: 67 670</a:t>
            </a:r>
            <a:br>
              <a:rPr lang="ru-RU" dirty="0" smtClean="0"/>
            </a:br>
            <a:r>
              <a:rPr lang="ru-RU" dirty="0" smtClean="0"/>
              <a:t>1 </a:t>
            </a:r>
            <a:r>
              <a:rPr lang="ru-RU" dirty="0" err="1" smtClean="0"/>
              <a:t>шт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азначение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большого офиса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черно-белая лазерная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макс. формат печати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A4 (210 × 297 мм)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макс. размер отпечатка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216 × 356 мм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двусторонняя печать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(RJ-45), USB,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AirPrint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86100"/>
            <a:ext cx="7239000" cy="444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260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А3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Макс. формат бумаги (по длинной стороне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А3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толщины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75-150 мкм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см/мин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инфракрасные лампы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Разжим валов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619500"/>
            <a:ext cx="7792002" cy="4699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86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02" y="2903538"/>
            <a:ext cx="9220395" cy="6583362"/>
          </a:xfrm>
        </p:spPr>
      </p:pic>
      <p:sp>
        <p:nvSpPr>
          <p:cNvPr id="5" name="TextBox 4"/>
          <p:cNvSpPr txBox="1"/>
          <p:nvPr/>
        </p:nvSpPr>
        <p:spPr>
          <a:xfrm>
            <a:off x="1371600" y="2705101"/>
            <a:ext cx="7086600" cy="156965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штук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505 000 рублей.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49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552701"/>
            <a:ext cx="10287000" cy="3970316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было рассмотрено множество различных видов мебели и техники. В результате нами были выбраны самые необходимые, подходящие по цене и функциональным решениям по созданию штаб-кабинета для школьного совета.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1 000 000 рублей.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851763" y="1468615"/>
            <a:ext cx="3489750" cy="2861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0793" y="4703588"/>
            <a:ext cx="4618654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0" y="3238501"/>
            <a:ext cx="7315200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812655" y="2322152"/>
            <a:ext cx="3662626" cy="5642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19300"/>
            <a:ext cx="12174020" cy="507831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КРАТКАЯ АННОТАЦИЯ ПРОЕКТА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происходит быстрое развитие всех сфер жизни человека. Особое внимание уделяется информационным технологиям, которые получили большое распространение по всему миру. </a:t>
            </a:r>
          </a:p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полагаем, что для реализации этих целей необходимо активно внедрять новые технологии в образовательный процесс. Мы считаем, что компьютеризация учебного процесса особенно актуальна в настоящий период времени.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52385" y="9293107"/>
            <a:ext cx="73127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endParaRPr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854139" y="3018273"/>
            <a:ext cx="7411326" cy="46354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65100" y="8613637"/>
            <a:ext cx="4338720" cy="27136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976014" y="7483497"/>
            <a:ext cx="3289448" cy="2057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20348" y="712171"/>
            <a:ext cx="3289448" cy="2057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6578" y="973793"/>
            <a:ext cx="8904328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endParaRPr lang="en-US" sz="3600" b="1" dirty="0">
              <a:solidFill>
                <a:srgbClr val="2B4B82"/>
              </a:solidFill>
              <a:latin typeface="Clear Sans Regular Bold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600" b="1" dirty="0">
              <a:solidFill>
                <a:srgbClr val="2B4B82"/>
              </a:solidFill>
              <a:latin typeface="Clear Sans Regular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674" y="1937306"/>
            <a:ext cx="10363200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638300"/>
            <a:ext cx="9677400" cy="507831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21 веке с развитием технологий увеличилось и их влияние на организм человека. Согласно последним исследованиям в области медицины возросло количество детей, имеющих различные проблемы со здоровьем. Именно поэтому образовательный процесс должен проходить не только эффективно, но и комфортно (правильное обустройство места).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9758" y="1817227"/>
            <a:ext cx="6060520" cy="6652550"/>
            <a:chOff x="0" y="0"/>
            <a:chExt cx="8080692" cy="887006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166060" cy="683012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28290" y="1054304"/>
              <a:ext cx="5166060" cy="683012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914631" y="2039937"/>
              <a:ext cx="5166060" cy="6830128"/>
            </a:xfrm>
            <a:prstGeom prst="rect">
              <a:avLst/>
            </a:prstGeom>
          </p:spPr>
        </p:pic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9064899"/>
              </p:ext>
            </p:extLst>
          </p:nvPr>
        </p:nvGraphicFramePr>
        <p:xfrm>
          <a:off x="8359149" y="-1045163"/>
          <a:ext cx="8900154" cy="9406062"/>
        </p:xfrm>
        <a:graphic>
          <a:graphicData uri="http://schemas.openxmlformats.org/drawingml/2006/table">
            <a:tbl>
              <a:tblPr/>
              <a:tblGrid>
                <a:gridCol w="8900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33650">
                <a:tc>
                  <a:txBody>
                    <a:bodyPr/>
                    <a:lstStyle/>
                    <a:p>
                      <a:pPr algn="l">
                        <a:lnSpc>
                          <a:spcPts val="113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>
                        <a:lnSpc>
                          <a:spcPts val="4060"/>
                        </a:lnSpc>
                        <a:defRPr/>
                      </a:pPr>
                      <a:r>
                        <a:rPr lang="en-US" sz="2900" dirty="0">
                          <a:solidFill>
                            <a:srgbClr val="94DDDE"/>
                          </a:solidFill>
                          <a:latin typeface="Clear Sans Regular"/>
                        </a:rPr>
                        <a:t>  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0362">
                <a:tc>
                  <a:txBody>
                    <a:bodyPr/>
                    <a:lstStyle/>
                    <a:p>
                      <a:pPr marL="313056" lvl="1" indent="0" algn="l">
                        <a:lnSpc>
                          <a:spcPts val="4060"/>
                        </a:lnSpc>
                        <a:buFont typeface="Arial"/>
                        <a:buNone/>
                        <a:defRPr/>
                      </a:pPr>
                      <a:endParaRPr lang="en-US" sz="2900" dirty="0">
                        <a:solidFill>
                          <a:srgbClr val="94DDDE"/>
                        </a:solidFill>
                        <a:latin typeface="Clear Sans Regular"/>
                      </a:endParaRPr>
                    </a:p>
                  </a:txBody>
                  <a:tcPr marL="190500" marR="190500" marT="190500" marB="190500" anchor="ctr">
                    <a:lnL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sng" algn="ctr">
                      <a:solidFill>
                        <a:srgbClr val="2B4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0" y="9427634"/>
            <a:ext cx="18288000" cy="859367"/>
            <a:chOff x="0" y="0"/>
            <a:chExt cx="13796730" cy="6483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96730" cy="648318"/>
            </a:xfrm>
            <a:custGeom>
              <a:avLst/>
              <a:gdLst/>
              <a:ahLst/>
              <a:cxnLst/>
              <a:rect l="l" t="t" r="r" b="b"/>
              <a:pathLst>
                <a:path w="13796730" h="648318">
                  <a:moveTo>
                    <a:pt x="0" y="0"/>
                  </a:moveTo>
                  <a:lnTo>
                    <a:pt x="13796730" y="0"/>
                  </a:lnTo>
                  <a:lnTo>
                    <a:pt x="13796730" y="648318"/>
                  </a:lnTo>
                  <a:lnTo>
                    <a:pt x="0" y="64831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2100"/>
                </a:lnSpc>
              </a:pPr>
              <a:endParaRPr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72400" y="1485900"/>
            <a:ext cx="7924800" cy="507831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кабинетах информатики проходит множество различных мероприятий. Именно поэтому кабинет информатики должен быть оснащен компьютерной техникой, мебелью, хорошим освещением и прочими объектами, которые будут создавать комфортные условия для обучения и работы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866901"/>
            <a:ext cx="13258800" cy="286232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оснащение кабинета информатики современной оргтехникой.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комфортные условия для обучения детей.</a:t>
            </a:r>
          </a:p>
          <a:p>
            <a:pPr marL="742944" indent="-742944">
              <a:buFont typeface="+mj-lt"/>
              <a:buAutoNum type="arabicPeriod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183990" y="1951229"/>
            <a:ext cx="6338112" cy="6384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485901"/>
            <a:ext cx="9372600" cy="67403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Ожидаемые результаты 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детей к учебе.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образовательный процесс.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место, которое могло бы вмещать в себя несколько функций.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Ресурсы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на получение гранта.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Риски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необходимых моделей.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за изначальной целевой диапазон.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Сроки реализации проекта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31.12.23 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81775" y="8795920"/>
            <a:ext cx="977526" cy="498755"/>
            <a:chOff x="0" y="0"/>
            <a:chExt cx="1303368" cy="665005"/>
          </a:xfrm>
        </p:grpSpPr>
        <p:grpSp>
          <p:nvGrpSpPr>
            <p:cNvPr id="3" name="Group 3"/>
            <p:cNvGrpSpPr/>
            <p:nvPr/>
          </p:nvGrpSpPr>
          <p:grpSpPr>
            <a:xfrm>
              <a:off x="13838" y="0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0"/>
              <a:ext cx="1303368" cy="665005"/>
              <a:chOff x="0" y="0"/>
              <a:chExt cx="2144216" cy="110617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45487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2145487" h="1107440">
                    <a:moveTo>
                      <a:pt x="1591766" y="45720"/>
                    </a:moveTo>
                    <a:cubicBezTo>
                      <a:pt x="1871166" y="45720"/>
                      <a:pt x="2098496" y="273050"/>
                      <a:pt x="2098496" y="552450"/>
                    </a:cubicBezTo>
                    <a:cubicBezTo>
                      <a:pt x="2098496" y="831850"/>
                      <a:pt x="1871166" y="1059180"/>
                      <a:pt x="1591766" y="1059180"/>
                    </a:cubicBezTo>
                    <a:lnTo>
                      <a:pt x="553720" y="1059180"/>
                    </a:lnTo>
                    <a:cubicBezTo>
                      <a:pt x="274320" y="1059180"/>
                      <a:pt x="46990" y="831850"/>
                      <a:pt x="46990" y="552450"/>
                    </a:cubicBezTo>
                    <a:cubicBezTo>
                      <a:pt x="46990" y="273050"/>
                      <a:pt x="274320" y="45720"/>
                      <a:pt x="553720" y="45720"/>
                    </a:cubicBezTo>
                    <a:lnTo>
                      <a:pt x="1591766" y="45720"/>
                    </a:lnTo>
                    <a:moveTo>
                      <a:pt x="1591766" y="0"/>
                    </a:move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1591766" y="1107440"/>
                    </a:lnTo>
                    <a:cubicBezTo>
                      <a:pt x="1897836" y="1107440"/>
                      <a:pt x="2145486" y="859790"/>
                      <a:pt x="2145486" y="553720"/>
                    </a:cubicBezTo>
                    <a:cubicBezTo>
                      <a:pt x="2144216" y="247650"/>
                      <a:pt x="1896566" y="0"/>
                      <a:pt x="15917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70099" y="201950"/>
              <a:ext cx="563169" cy="2611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9076541" y="365954"/>
            <a:ext cx="7205234" cy="2900340"/>
            <a:chOff x="0" y="-226483"/>
            <a:chExt cx="9606979" cy="3867121"/>
          </a:xfrm>
        </p:grpSpPr>
        <p:sp>
          <p:nvSpPr>
            <p:cNvPr id="9" name="TextBox 9"/>
            <p:cNvSpPr txBox="1"/>
            <p:nvPr/>
          </p:nvSpPr>
          <p:spPr>
            <a:xfrm>
              <a:off x="0" y="-226483"/>
              <a:ext cx="9606979" cy="2992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62"/>
                </a:lnSpc>
              </a:pPr>
              <a:endParaRPr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785703"/>
              <a:ext cx="9606979" cy="85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endParaRPr lang="en-US" sz="3600" spc="107" dirty="0">
                <a:solidFill>
                  <a:srgbClr val="FFFFFF"/>
                </a:solidFill>
                <a:latin typeface="HK Grotesk Mediu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6627" y="4616048"/>
            <a:ext cx="3644174" cy="4642253"/>
            <a:chOff x="351790" y="351790"/>
            <a:chExt cx="2940050" cy="2954020"/>
          </a:xfrm>
        </p:grpSpPr>
        <p:sp>
          <p:nvSpPr>
            <p:cNvPr id="12" name="Freeform 12"/>
            <p:cNvSpPr/>
            <p:nvPr/>
          </p:nvSpPr>
          <p:spPr>
            <a:xfrm>
              <a:off x="371964" y="1851483"/>
              <a:ext cx="3494266" cy="3041780"/>
            </a:xfrm>
            <a:custGeom>
              <a:avLst/>
              <a:gdLst/>
              <a:ahLst/>
              <a:cxnLst/>
              <a:rect l="l" t="t" r="r" b="b"/>
              <a:pathLst>
                <a:path w="3494266" h="3041780">
                  <a:moveTo>
                    <a:pt x="223465" y="1624837"/>
                  </a:moveTo>
                  <a:cubicBezTo>
                    <a:pt x="223465" y="1706900"/>
                    <a:pt x="173806" y="1772550"/>
                    <a:pt x="111732" y="1772550"/>
                  </a:cubicBezTo>
                  <a:cubicBezTo>
                    <a:pt x="49659" y="1772550"/>
                    <a:pt x="0" y="1706900"/>
                    <a:pt x="0" y="1624837"/>
                  </a:cubicBezTo>
                  <a:cubicBezTo>
                    <a:pt x="0" y="1542775"/>
                    <a:pt x="49659" y="1477125"/>
                    <a:pt x="111732" y="1477125"/>
                  </a:cubicBezTo>
                  <a:cubicBezTo>
                    <a:pt x="173806" y="1477125"/>
                    <a:pt x="223465" y="1542775"/>
                    <a:pt x="223465" y="1624837"/>
                  </a:cubicBezTo>
                  <a:close/>
                  <a:moveTo>
                    <a:pt x="1225953" y="0"/>
                  </a:moveTo>
                  <a:cubicBezTo>
                    <a:pt x="1163880" y="0"/>
                    <a:pt x="1114221" y="65650"/>
                    <a:pt x="1114221" y="147712"/>
                  </a:cubicBezTo>
                  <a:cubicBezTo>
                    <a:pt x="1114221" y="229775"/>
                    <a:pt x="1163880" y="295425"/>
                    <a:pt x="1225953" y="295425"/>
                  </a:cubicBezTo>
                  <a:cubicBezTo>
                    <a:pt x="1288027" y="295425"/>
                    <a:pt x="1337686" y="229775"/>
                    <a:pt x="1337686" y="147712"/>
                  </a:cubicBezTo>
                  <a:cubicBezTo>
                    <a:pt x="1337686" y="65650"/>
                    <a:pt x="1288027" y="0"/>
                    <a:pt x="1225953" y="0"/>
                  </a:cubicBezTo>
                  <a:close/>
                  <a:moveTo>
                    <a:pt x="2343278" y="0"/>
                  </a:moveTo>
                  <a:cubicBezTo>
                    <a:pt x="2281205" y="0"/>
                    <a:pt x="2231546" y="65650"/>
                    <a:pt x="2231546" y="147712"/>
                  </a:cubicBezTo>
                  <a:cubicBezTo>
                    <a:pt x="2231546" y="229775"/>
                    <a:pt x="2281205" y="295425"/>
                    <a:pt x="2343278" y="295425"/>
                  </a:cubicBezTo>
                  <a:cubicBezTo>
                    <a:pt x="2405352" y="295425"/>
                    <a:pt x="2455011" y="229775"/>
                    <a:pt x="2455011" y="147712"/>
                  </a:cubicBezTo>
                  <a:cubicBezTo>
                    <a:pt x="2455011" y="65650"/>
                    <a:pt x="2403800" y="0"/>
                    <a:pt x="2343278" y="0"/>
                  </a:cubicBezTo>
                  <a:close/>
                  <a:moveTo>
                    <a:pt x="3402826" y="1477125"/>
                  </a:moveTo>
                  <a:cubicBezTo>
                    <a:pt x="3352026" y="1477125"/>
                    <a:pt x="3311386" y="1542775"/>
                    <a:pt x="3311386" y="1624837"/>
                  </a:cubicBezTo>
                  <a:cubicBezTo>
                    <a:pt x="3311386" y="1706900"/>
                    <a:pt x="3352026" y="1772550"/>
                    <a:pt x="3402826" y="1772550"/>
                  </a:cubicBezTo>
                  <a:cubicBezTo>
                    <a:pt x="3453626" y="1772550"/>
                    <a:pt x="3494266" y="1706900"/>
                    <a:pt x="3494266" y="1624837"/>
                  </a:cubicBezTo>
                  <a:cubicBezTo>
                    <a:pt x="3494266" y="1542775"/>
                    <a:pt x="3453626" y="1477125"/>
                    <a:pt x="3402826" y="1477125"/>
                  </a:cubicBezTo>
                  <a:close/>
                  <a:moveTo>
                    <a:pt x="2343278" y="2858900"/>
                  </a:moveTo>
                  <a:cubicBezTo>
                    <a:pt x="2281205" y="2858900"/>
                    <a:pt x="2231546" y="2899539"/>
                    <a:pt x="2231546" y="2950339"/>
                  </a:cubicBezTo>
                  <a:cubicBezTo>
                    <a:pt x="2231546" y="3001139"/>
                    <a:pt x="2281205" y="3041780"/>
                    <a:pt x="2343278" y="3041780"/>
                  </a:cubicBezTo>
                  <a:cubicBezTo>
                    <a:pt x="2405352" y="3041780"/>
                    <a:pt x="2455011" y="3001139"/>
                    <a:pt x="2455011" y="2950339"/>
                  </a:cubicBezTo>
                  <a:cubicBezTo>
                    <a:pt x="2455011" y="2899539"/>
                    <a:pt x="2403800" y="2858900"/>
                    <a:pt x="2343278" y="2858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51790" y="351790"/>
              <a:ext cx="3514440" cy="4555443"/>
            </a:xfrm>
            <a:custGeom>
              <a:avLst/>
              <a:gdLst/>
              <a:ahLst/>
              <a:cxnLst/>
              <a:rect l="l" t="t" r="r" b="b"/>
              <a:pathLst>
                <a:path w="3514440" h="4555443">
                  <a:moveTo>
                    <a:pt x="3511900" y="1546878"/>
                  </a:moveTo>
                  <a:lnTo>
                    <a:pt x="3449670" y="1647405"/>
                  </a:lnTo>
                  <a:lnTo>
                    <a:pt x="3511900" y="1747932"/>
                  </a:lnTo>
                  <a:lnTo>
                    <a:pt x="3485230" y="1791014"/>
                  </a:lnTo>
                  <a:lnTo>
                    <a:pt x="3423000" y="1690488"/>
                  </a:lnTo>
                  <a:lnTo>
                    <a:pt x="3362040" y="1791014"/>
                  </a:lnTo>
                  <a:lnTo>
                    <a:pt x="3335370" y="1747932"/>
                  </a:lnTo>
                  <a:lnTo>
                    <a:pt x="3397600" y="1647405"/>
                  </a:lnTo>
                  <a:lnTo>
                    <a:pt x="3335370" y="1546878"/>
                  </a:lnTo>
                  <a:lnTo>
                    <a:pt x="3362040" y="1503796"/>
                  </a:lnTo>
                  <a:lnTo>
                    <a:pt x="3423000" y="1604322"/>
                  </a:lnTo>
                  <a:lnTo>
                    <a:pt x="3485230" y="1503796"/>
                  </a:lnTo>
                  <a:lnTo>
                    <a:pt x="3511900" y="1546878"/>
                  </a:lnTo>
                  <a:close/>
                  <a:moveTo>
                    <a:pt x="3329020" y="172331"/>
                  </a:moveTo>
                  <a:cubicBezTo>
                    <a:pt x="3329020" y="90269"/>
                    <a:pt x="3369660" y="24619"/>
                    <a:pt x="3420460" y="24619"/>
                  </a:cubicBezTo>
                  <a:cubicBezTo>
                    <a:pt x="3471260" y="24619"/>
                    <a:pt x="3511900" y="90269"/>
                    <a:pt x="3511900" y="172331"/>
                  </a:cubicBezTo>
                  <a:cubicBezTo>
                    <a:pt x="3511900" y="254394"/>
                    <a:pt x="3471260" y="320044"/>
                    <a:pt x="3420460" y="320044"/>
                  </a:cubicBezTo>
                  <a:cubicBezTo>
                    <a:pt x="3369660" y="320044"/>
                    <a:pt x="3329020" y="254394"/>
                    <a:pt x="3329020" y="172331"/>
                  </a:cubicBezTo>
                  <a:close/>
                  <a:moveTo>
                    <a:pt x="3367120" y="172331"/>
                  </a:moveTo>
                  <a:cubicBezTo>
                    <a:pt x="3367120" y="219517"/>
                    <a:pt x="3391250" y="258497"/>
                    <a:pt x="3420460" y="258497"/>
                  </a:cubicBezTo>
                  <a:cubicBezTo>
                    <a:pt x="3449670" y="258497"/>
                    <a:pt x="3473800" y="219517"/>
                    <a:pt x="3473800" y="172331"/>
                  </a:cubicBezTo>
                  <a:cubicBezTo>
                    <a:pt x="3473800" y="125145"/>
                    <a:pt x="3449670" y="86166"/>
                    <a:pt x="3420460" y="86166"/>
                  </a:cubicBezTo>
                  <a:cubicBezTo>
                    <a:pt x="3391250" y="86166"/>
                    <a:pt x="3367120" y="125145"/>
                    <a:pt x="3367120" y="172331"/>
                  </a:cubicBezTo>
                  <a:close/>
                  <a:moveTo>
                    <a:pt x="17070" y="1647405"/>
                  </a:moveTo>
                  <a:cubicBezTo>
                    <a:pt x="17070" y="1565343"/>
                    <a:pt x="66729" y="1499693"/>
                    <a:pt x="128803" y="1499693"/>
                  </a:cubicBezTo>
                  <a:cubicBezTo>
                    <a:pt x="190876" y="1499693"/>
                    <a:pt x="240535" y="1565343"/>
                    <a:pt x="240535" y="1647405"/>
                  </a:cubicBezTo>
                  <a:cubicBezTo>
                    <a:pt x="240535" y="1729468"/>
                    <a:pt x="190876" y="1795118"/>
                    <a:pt x="128803" y="1795118"/>
                  </a:cubicBezTo>
                  <a:cubicBezTo>
                    <a:pt x="66729" y="1795118"/>
                    <a:pt x="17070" y="1729468"/>
                    <a:pt x="17070" y="1647405"/>
                  </a:cubicBezTo>
                  <a:close/>
                  <a:moveTo>
                    <a:pt x="63625" y="1647405"/>
                  </a:moveTo>
                  <a:cubicBezTo>
                    <a:pt x="63625" y="1694591"/>
                    <a:pt x="93110" y="1733571"/>
                    <a:pt x="128803" y="1733571"/>
                  </a:cubicBezTo>
                  <a:cubicBezTo>
                    <a:pt x="164495" y="1733571"/>
                    <a:pt x="193980" y="1694591"/>
                    <a:pt x="193980" y="1647405"/>
                  </a:cubicBezTo>
                  <a:cubicBezTo>
                    <a:pt x="193980" y="1600219"/>
                    <a:pt x="164495" y="1561239"/>
                    <a:pt x="128803" y="1561239"/>
                  </a:cubicBezTo>
                  <a:cubicBezTo>
                    <a:pt x="93110" y="1561239"/>
                    <a:pt x="63625" y="1600219"/>
                    <a:pt x="63625" y="1647405"/>
                  </a:cubicBezTo>
                  <a:close/>
                  <a:moveTo>
                    <a:pt x="153632" y="4343352"/>
                  </a:moveTo>
                  <a:lnTo>
                    <a:pt x="107077" y="4343352"/>
                  </a:lnTo>
                  <a:lnTo>
                    <a:pt x="107077" y="4430983"/>
                  </a:lnTo>
                  <a:lnTo>
                    <a:pt x="0" y="4430983"/>
                  </a:lnTo>
                  <a:lnTo>
                    <a:pt x="0" y="4469083"/>
                  </a:lnTo>
                  <a:lnTo>
                    <a:pt x="105525" y="4469083"/>
                  </a:lnTo>
                  <a:lnTo>
                    <a:pt x="105525" y="4555443"/>
                  </a:lnTo>
                  <a:lnTo>
                    <a:pt x="152080" y="4555443"/>
                  </a:lnTo>
                  <a:lnTo>
                    <a:pt x="152080" y="4467813"/>
                  </a:lnTo>
                  <a:lnTo>
                    <a:pt x="259157" y="4467813"/>
                  </a:lnTo>
                  <a:lnTo>
                    <a:pt x="259157" y="4429713"/>
                  </a:lnTo>
                  <a:lnTo>
                    <a:pt x="153632" y="4429713"/>
                  </a:lnTo>
                  <a:lnTo>
                    <a:pt x="153632" y="4343352"/>
                  </a:lnTo>
                  <a:close/>
                  <a:moveTo>
                    <a:pt x="57418" y="315941"/>
                  </a:moveTo>
                  <a:lnTo>
                    <a:pt x="133458" y="215414"/>
                  </a:lnTo>
                  <a:lnTo>
                    <a:pt x="209498" y="315941"/>
                  </a:lnTo>
                  <a:lnTo>
                    <a:pt x="240535" y="272858"/>
                  </a:lnTo>
                  <a:lnTo>
                    <a:pt x="166047" y="172331"/>
                  </a:lnTo>
                  <a:lnTo>
                    <a:pt x="240535" y="71805"/>
                  </a:lnTo>
                  <a:lnTo>
                    <a:pt x="207947" y="28722"/>
                  </a:lnTo>
                  <a:lnTo>
                    <a:pt x="133458" y="129248"/>
                  </a:lnTo>
                  <a:lnTo>
                    <a:pt x="58970" y="28722"/>
                  </a:lnTo>
                  <a:lnTo>
                    <a:pt x="26381" y="71805"/>
                  </a:lnTo>
                  <a:lnTo>
                    <a:pt x="100870" y="170280"/>
                  </a:lnTo>
                  <a:lnTo>
                    <a:pt x="24829" y="272858"/>
                  </a:lnTo>
                  <a:lnTo>
                    <a:pt x="57418" y="315941"/>
                  </a:lnTo>
                  <a:close/>
                  <a:moveTo>
                    <a:pt x="3514440" y="4450032"/>
                  </a:moveTo>
                  <a:cubicBezTo>
                    <a:pt x="3514440" y="4500832"/>
                    <a:pt x="3473800" y="4541473"/>
                    <a:pt x="3423000" y="4541473"/>
                  </a:cubicBezTo>
                  <a:cubicBezTo>
                    <a:pt x="3372200" y="4541473"/>
                    <a:pt x="3331560" y="4500832"/>
                    <a:pt x="3331560" y="4450032"/>
                  </a:cubicBezTo>
                  <a:cubicBezTo>
                    <a:pt x="3331560" y="4399232"/>
                    <a:pt x="3372200" y="4358593"/>
                    <a:pt x="3423000" y="4358593"/>
                  </a:cubicBezTo>
                  <a:cubicBezTo>
                    <a:pt x="3473800" y="4358593"/>
                    <a:pt x="3514440" y="4399232"/>
                    <a:pt x="3514440" y="4450032"/>
                  </a:cubicBezTo>
                  <a:close/>
                  <a:moveTo>
                    <a:pt x="3476340" y="4450032"/>
                  </a:moveTo>
                  <a:cubicBezTo>
                    <a:pt x="3476340" y="4420823"/>
                    <a:pt x="3452210" y="4396693"/>
                    <a:pt x="3423000" y="4396693"/>
                  </a:cubicBezTo>
                  <a:cubicBezTo>
                    <a:pt x="3393790" y="4396693"/>
                    <a:pt x="3369660" y="4420823"/>
                    <a:pt x="3369660" y="4450032"/>
                  </a:cubicBezTo>
                  <a:cubicBezTo>
                    <a:pt x="3369660" y="4479243"/>
                    <a:pt x="3393790" y="4503373"/>
                    <a:pt x="3423000" y="4503373"/>
                  </a:cubicBezTo>
                  <a:cubicBezTo>
                    <a:pt x="3452210" y="4503373"/>
                    <a:pt x="3476340" y="4479243"/>
                    <a:pt x="3476340" y="4450032"/>
                  </a:cubicBezTo>
                  <a:close/>
                  <a:moveTo>
                    <a:pt x="2437941" y="2980921"/>
                  </a:moveTo>
                  <a:lnTo>
                    <a:pt x="2361901" y="3081448"/>
                  </a:lnTo>
                  <a:lnTo>
                    <a:pt x="2287412" y="2980921"/>
                  </a:lnTo>
                  <a:lnTo>
                    <a:pt x="2254824" y="3024004"/>
                  </a:lnTo>
                  <a:lnTo>
                    <a:pt x="2330864" y="3124530"/>
                  </a:lnTo>
                  <a:lnTo>
                    <a:pt x="2254824" y="3225057"/>
                  </a:lnTo>
                  <a:lnTo>
                    <a:pt x="2287412" y="3268140"/>
                  </a:lnTo>
                  <a:lnTo>
                    <a:pt x="2361901" y="3167613"/>
                  </a:lnTo>
                  <a:lnTo>
                    <a:pt x="2437941" y="3268140"/>
                  </a:lnTo>
                  <a:lnTo>
                    <a:pt x="2470529" y="3225057"/>
                  </a:lnTo>
                  <a:lnTo>
                    <a:pt x="2394489" y="3124530"/>
                  </a:lnTo>
                  <a:lnTo>
                    <a:pt x="2470529" y="3024004"/>
                  </a:lnTo>
                  <a:lnTo>
                    <a:pt x="2437941" y="2980921"/>
                  </a:lnTo>
                  <a:close/>
                  <a:moveTo>
                    <a:pt x="2386730" y="0"/>
                  </a:moveTo>
                  <a:lnTo>
                    <a:pt x="2340175" y="0"/>
                  </a:lnTo>
                  <a:lnTo>
                    <a:pt x="2340175" y="141558"/>
                  </a:lnTo>
                  <a:lnTo>
                    <a:pt x="2234650" y="141558"/>
                  </a:lnTo>
                  <a:lnTo>
                    <a:pt x="2234650" y="203105"/>
                  </a:lnTo>
                  <a:lnTo>
                    <a:pt x="2338623" y="203105"/>
                  </a:lnTo>
                  <a:lnTo>
                    <a:pt x="2338623" y="342611"/>
                  </a:lnTo>
                  <a:lnTo>
                    <a:pt x="2385178" y="342611"/>
                  </a:lnTo>
                  <a:lnTo>
                    <a:pt x="2385178" y="201053"/>
                  </a:lnTo>
                  <a:lnTo>
                    <a:pt x="2493807" y="201053"/>
                  </a:lnTo>
                  <a:lnTo>
                    <a:pt x="2493807" y="139506"/>
                  </a:lnTo>
                  <a:lnTo>
                    <a:pt x="2386730" y="139506"/>
                  </a:lnTo>
                  <a:lnTo>
                    <a:pt x="2386730" y="0"/>
                  </a:lnTo>
                  <a:close/>
                  <a:moveTo>
                    <a:pt x="1357860" y="3124530"/>
                  </a:moveTo>
                  <a:cubicBezTo>
                    <a:pt x="1357860" y="3206593"/>
                    <a:pt x="1308201" y="3272243"/>
                    <a:pt x="1246127" y="3272243"/>
                  </a:cubicBezTo>
                  <a:cubicBezTo>
                    <a:pt x="1184054" y="3272243"/>
                    <a:pt x="1134395" y="3206593"/>
                    <a:pt x="1134395" y="3124530"/>
                  </a:cubicBezTo>
                  <a:cubicBezTo>
                    <a:pt x="1134395" y="3042468"/>
                    <a:pt x="1184054" y="2976818"/>
                    <a:pt x="1246127" y="2976818"/>
                  </a:cubicBezTo>
                  <a:cubicBezTo>
                    <a:pt x="1308201" y="2976818"/>
                    <a:pt x="1357860" y="3042468"/>
                    <a:pt x="1357860" y="3124530"/>
                  </a:cubicBezTo>
                  <a:close/>
                  <a:moveTo>
                    <a:pt x="1311305" y="3124530"/>
                  </a:moveTo>
                  <a:cubicBezTo>
                    <a:pt x="1311305" y="3077344"/>
                    <a:pt x="1281820" y="3038365"/>
                    <a:pt x="1246127" y="3038365"/>
                  </a:cubicBezTo>
                  <a:cubicBezTo>
                    <a:pt x="1210435" y="3038365"/>
                    <a:pt x="1180950" y="3077344"/>
                    <a:pt x="1180950" y="3124530"/>
                  </a:cubicBezTo>
                  <a:cubicBezTo>
                    <a:pt x="1180950" y="3171716"/>
                    <a:pt x="1210435" y="3210696"/>
                    <a:pt x="1246127" y="3210696"/>
                  </a:cubicBezTo>
                  <a:cubicBezTo>
                    <a:pt x="1281820" y="3210696"/>
                    <a:pt x="1311305" y="3171716"/>
                    <a:pt x="1311305" y="3124530"/>
                  </a:cubicBezTo>
                  <a:close/>
                  <a:moveTo>
                    <a:pt x="1360964" y="172331"/>
                  </a:moveTo>
                  <a:cubicBezTo>
                    <a:pt x="1360964" y="254394"/>
                    <a:pt x="1311305" y="320044"/>
                    <a:pt x="1249231" y="320044"/>
                  </a:cubicBezTo>
                  <a:cubicBezTo>
                    <a:pt x="1187158" y="320044"/>
                    <a:pt x="1137499" y="254394"/>
                    <a:pt x="1137499" y="172331"/>
                  </a:cubicBezTo>
                  <a:cubicBezTo>
                    <a:pt x="1137499" y="90269"/>
                    <a:pt x="1188709" y="24619"/>
                    <a:pt x="1249231" y="24619"/>
                  </a:cubicBezTo>
                  <a:cubicBezTo>
                    <a:pt x="1311305" y="24619"/>
                    <a:pt x="1360964" y="90269"/>
                    <a:pt x="1360964" y="172331"/>
                  </a:cubicBezTo>
                  <a:close/>
                  <a:moveTo>
                    <a:pt x="1314408" y="172331"/>
                  </a:moveTo>
                  <a:cubicBezTo>
                    <a:pt x="1314408" y="125145"/>
                    <a:pt x="1284923" y="86166"/>
                    <a:pt x="1249231" y="86166"/>
                  </a:cubicBezTo>
                  <a:cubicBezTo>
                    <a:pt x="1213539" y="86166"/>
                    <a:pt x="1184054" y="125145"/>
                    <a:pt x="1184054" y="172331"/>
                  </a:cubicBezTo>
                  <a:cubicBezTo>
                    <a:pt x="1184054" y="219517"/>
                    <a:pt x="1213539" y="258497"/>
                    <a:pt x="1249231" y="258497"/>
                  </a:cubicBezTo>
                  <a:cubicBezTo>
                    <a:pt x="1284923" y="258497"/>
                    <a:pt x="1314408" y="219517"/>
                    <a:pt x="1314408" y="172331"/>
                  </a:cubicBezTo>
                  <a:close/>
                  <a:moveTo>
                    <a:pt x="1322168" y="4359862"/>
                  </a:moveTo>
                  <a:lnTo>
                    <a:pt x="1247679" y="4422093"/>
                  </a:lnTo>
                  <a:lnTo>
                    <a:pt x="1171639" y="4359862"/>
                  </a:lnTo>
                  <a:lnTo>
                    <a:pt x="1139051" y="4386532"/>
                  </a:lnTo>
                  <a:lnTo>
                    <a:pt x="1215091" y="4448762"/>
                  </a:lnTo>
                  <a:lnTo>
                    <a:pt x="1139051" y="4510993"/>
                  </a:lnTo>
                  <a:lnTo>
                    <a:pt x="1171639" y="4537662"/>
                  </a:lnTo>
                  <a:lnTo>
                    <a:pt x="1247679" y="4475432"/>
                  </a:lnTo>
                  <a:lnTo>
                    <a:pt x="1322168" y="4537662"/>
                  </a:lnTo>
                  <a:lnTo>
                    <a:pt x="1354756" y="4510993"/>
                  </a:lnTo>
                  <a:lnTo>
                    <a:pt x="1278716" y="4448762"/>
                  </a:lnTo>
                  <a:lnTo>
                    <a:pt x="1354756" y="4386532"/>
                  </a:lnTo>
                  <a:lnTo>
                    <a:pt x="1322168" y="4359862"/>
                  </a:lnTo>
                  <a:close/>
                </a:path>
              </a:pathLst>
            </a:custGeom>
            <a:solidFill>
              <a:srgbClr val="100F0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1594" y="1978862"/>
            <a:ext cx="6472084" cy="727943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8701" y="962026"/>
            <a:ext cx="56289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100F0D"/>
                </a:solidFill>
                <a:latin typeface="Anonymous Pro Bold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00" y="1485901"/>
            <a:ext cx="7720148" cy="452431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Оборудование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будущего класса: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 кабинетах информатики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старой мебели и техники на новою</a:t>
            </a:r>
          </a:p>
          <a:p>
            <a:pPr marL="742944" indent="-742944">
              <a:buFont typeface="+mj-lt"/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уголка школьного совета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800101"/>
            <a:ext cx="7162800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ru-RU" sz="4500" dirty="0" smtClean="0"/>
              <a:t>Модель будущего класса</a:t>
            </a:r>
            <a:endParaRPr lang="ru-RU" sz="4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1" y="1427819"/>
            <a:ext cx="6781800" cy="8879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6609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550</Words>
  <Application>Microsoft Office PowerPoint</Application>
  <PresentationFormat>Произвольный</PresentationFormat>
  <Paragraphs>87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Times New Roman</vt:lpstr>
      <vt:lpstr>Constantia</vt:lpstr>
      <vt:lpstr>Clear Sans Regular Bold</vt:lpstr>
      <vt:lpstr>Clear Sans Regular</vt:lpstr>
      <vt:lpstr>HK Grotesk Medium</vt:lpstr>
      <vt:lpstr>Anonymous Pro Bold</vt:lpstr>
      <vt:lpstr>Wingdings 2</vt:lpstr>
      <vt:lpstr>Calibri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Оборудование</vt:lpstr>
      <vt:lpstr>Слайд 11</vt:lpstr>
      <vt:lpstr>Слайд 12</vt:lpstr>
      <vt:lpstr>Слайд 13</vt:lpstr>
      <vt:lpstr>Слайд 14</vt:lpstr>
      <vt:lpstr>Слайд 15</vt:lpstr>
      <vt:lpstr>Цена: 20000 4 шт</vt:lpstr>
      <vt:lpstr>Цена: 5600 руб 2 шт</vt:lpstr>
      <vt:lpstr>Вес 5 кг Объем 0.13 м3 Размеры (Д*Г*В)Высота, мм: с 300 до 380 (2-4гр.) мм Материал Металл, фанера, порошковая краска, лак.13:25 Цена: 42000 руб 30 шт.  </vt:lpstr>
      <vt:lpstr>Цена: 208 000 руб. 2 шт</vt:lpstr>
      <vt:lpstr>Цена: 16 150  2 шт</vt:lpstr>
      <vt:lpstr>Цена: 67 670 1 шт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Education Technology Presentation in Blue Peach Illustrative Style</dc:title>
  <dc:creator>Home</dc:creator>
  <cp:lastModifiedBy>User</cp:lastModifiedBy>
  <cp:revision>27</cp:revision>
  <dcterms:created xsi:type="dcterms:W3CDTF">2006-08-16T00:00:00Z</dcterms:created>
  <dcterms:modified xsi:type="dcterms:W3CDTF">2023-04-06T11:44:44Z</dcterms:modified>
  <dc:identifier>DAFerETsx6M</dc:identifier>
</cp:coreProperties>
</file>