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3537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8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3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306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1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6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34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7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650E540-B3B4-4C96-BBFC-10B9547E4724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2630070-901E-40C6-B4E1-29CDC87AFA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473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93D7-715B-2818-8D1C-2FBC9909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43" y="326361"/>
            <a:ext cx="5391413" cy="15470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5400" dirty="0"/>
              <a:t>Современный кабинет химии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2269BA-5D07-030C-4A9D-ECF7967B90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r="25291"/>
          <a:stretch>
            <a:fillRect/>
          </a:stretch>
        </p:blipFill>
        <p:spPr>
          <a:xfrm>
            <a:off x="257030" y="536230"/>
            <a:ext cx="5059018" cy="60737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C6CB514-D7BC-55B1-2136-F670D2BBA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343" y="2062976"/>
            <a:ext cx="5391413" cy="433782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/>
              <a:t>Работу выполнила: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/>
              <a:t>Ученица 10А класса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000" dirty="0"/>
              <a:t>Пьянкова Ева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dirty="0"/>
              <a:t>Муниципальное общеобразовательное бюджетное учреждение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000" dirty="0"/>
              <a:t>средняя общеобразовательная школа №14 города Сочи имени Героя Советского Союза </a:t>
            </a:r>
            <a:r>
              <a:rPr lang="ru-RU" sz="2000" dirty="0" err="1"/>
              <a:t>Сьянова</a:t>
            </a:r>
            <a:r>
              <a:rPr lang="ru-RU" sz="2000" dirty="0"/>
              <a:t> Ильи Яковлевича</a:t>
            </a:r>
          </a:p>
          <a:p>
            <a:endParaRPr lang="ru-RU" dirty="0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1E842F5E-E93A-A401-C03D-F789E4ED3392}"/>
              </a:ext>
            </a:extLst>
          </p:cNvPr>
          <p:cNvSpPr/>
          <p:nvPr/>
        </p:nvSpPr>
        <p:spPr>
          <a:xfrm>
            <a:off x="5424340" y="3376059"/>
            <a:ext cx="5804453" cy="394115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6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9DEF-3694-5833-8AFC-009FDB21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418" y="755374"/>
            <a:ext cx="9100930" cy="993913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791646-A90F-DC62-927D-C509916D8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8" y="2176670"/>
            <a:ext cx="9100930" cy="4237176"/>
          </a:xfrm>
        </p:spPr>
      </p:pic>
    </p:spTree>
    <p:extLst>
      <p:ext uri="{BB962C8B-B14F-4D97-AF65-F5344CB8AC3E}">
        <p14:creationId xmlns:p14="http://schemas.microsoft.com/office/powerpoint/2010/main" val="717028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048-8864-36DA-BE56-C6108E5C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90" y="288234"/>
            <a:ext cx="11245762" cy="98397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D299EC-9305-5AE6-AD20-6CF7F7D080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1818861"/>
            <a:ext cx="7327614" cy="475090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447E3BB-3E1B-6013-89D5-C26A2D79A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403" y="1818861"/>
            <a:ext cx="3572754" cy="4750905"/>
          </a:xfrm>
        </p:spPr>
        <p:txBody>
          <a:bodyPr/>
          <a:lstStyle/>
          <a:p>
            <a:pPr marL="63500" indent="0">
              <a:buNone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Модернизация кабинета направлена как на развитие, так и на создание нового пространства для проведения лабораторных работ.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04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3C510-6791-027D-5904-30EAC0D3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58" y="930965"/>
            <a:ext cx="6807685" cy="1043609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Проблема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9AA7B0-38C6-BF93-699B-741CBEAA11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8" y="2557536"/>
            <a:ext cx="6807685" cy="414475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79799B8-387F-E107-9643-C27C1299B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0877" y="632791"/>
            <a:ext cx="3836505" cy="606452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600" kern="15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Т</a:t>
            </a:r>
            <a:r>
              <a:rPr lang="ru-RU" sz="26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ехническое обеспечение не в полной мере соответствует требованиям современной образовательной деятельности.</a:t>
            </a:r>
            <a:endParaRPr lang="ru-RU" sz="26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600" kern="15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</a:t>
            </a:r>
            <a:r>
              <a:rPr lang="ru-RU" sz="26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тсутствие материальных возможностей для  обновления кабинета химии</a:t>
            </a:r>
            <a:endParaRPr lang="ru-RU" sz="26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600" kern="15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П</a:t>
            </a:r>
            <a:r>
              <a:rPr lang="ru-RU" sz="26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роблема отсутствия ресурсов для организации функционального зонирования пространства кабинета</a:t>
            </a:r>
            <a:endParaRPr lang="ru-RU" sz="2600" kern="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0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EA58C-6608-D12C-C02D-932FF3ED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22" y="705678"/>
            <a:ext cx="5162911" cy="1710624"/>
          </a:xfrm>
        </p:spPr>
        <p:txBody>
          <a:bodyPr/>
          <a:lstStyle/>
          <a:p>
            <a:r>
              <a:rPr lang="ru-RU" sz="6600" dirty="0">
                <a:solidFill>
                  <a:srgbClr val="FFC000"/>
                </a:solidFill>
              </a:rPr>
              <a:t>Задачи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F80E76-0EF3-FCE4-1BF0-1B1E940B4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3" y="2642058"/>
            <a:ext cx="5162912" cy="38444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ED6395C-3E5E-4EBD-DC7A-5826886AB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4567" y="258418"/>
            <a:ext cx="4565372" cy="62280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Произвести замеры  помещения для  рациональной планировки специализированной мебели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20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.Составить смету расходов для комплектования кабинета специализированной мебелью для организации рабочих мест учителя и учащихся и рациональной системы хранения учебного оборудования;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ru-RU" sz="20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.Оформить функционально-значимый интерьер учебного кабинета.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.Привлечь необходимые ресурсы для реализации проекта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id="{8C9EA0A4-0AE7-6F6F-BB08-57A8B7C1906F}"/>
              </a:ext>
            </a:extLst>
          </p:cNvPr>
          <p:cNvSpPr/>
          <p:nvPr/>
        </p:nvSpPr>
        <p:spPr>
          <a:xfrm>
            <a:off x="6326255" y="1461598"/>
            <a:ext cx="5044110" cy="277750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C8C8B264-491D-D7B8-EB49-AEB05934E005}"/>
              </a:ext>
            </a:extLst>
          </p:cNvPr>
          <p:cNvSpPr/>
          <p:nvPr/>
        </p:nvSpPr>
        <p:spPr>
          <a:xfrm>
            <a:off x="6326255" y="3889709"/>
            <a:ext cx="5044110" cy="277750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36A8E4C3-028E-F9C6-9E16-419ED0FC5F24}"/>
              </a:ext>
            </a:extLst>
          </p:cNvPr>
          <p:cNvSpPr/>
          <p:nvPr/>
        </p:nvSpPr>
        <p:spPr>
          <a:xfrm>
            <a:off x="6326255" y="5118652"/>
            <a:ext cx="5044110" cy="277750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32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E3B7E-CB54-1A8C-32D6-79C8200B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78" y="847103"/>
            <a:ext cx="4724400" cy="1498532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Ожидаемые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DE5522-A3B8-F613-07FA-491F2636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878" y="3429001"/>
            <a:ext cx="2782957" cy="2991678"/>
          </a:xfrm>
        </p:spPr>
        <p:txBody>
          <a:bodyPr/>
          <a:lstStyle/>
          <a:p>
            <a:r>
              <a:rPr lang="ru-RU" sz="2400" kern="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ru-RU" sz="24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снащение кабинета химии школы лабораторными столами для учебной деятельности, новой мебелью. </a:t>
            </a:r>
            <a:endParaRPr lang="ru-RU" sz="24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82E1D-F8AE-A3C0-7BC6-538382D8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5744" y="3429000"/>
            <a:ext cx="2986840" cy="3120886"/>
          </a:xfrm>
        </p:spPr>
        <p:txBody>
          <a:bodyPr/>
          <a:lstStyle/>
          <a:p>
            <a:pPr marL="0" indent="0">
              <a:buNone/>
            </a:pPr>
            <a:r>
              <a:rPr lang="ru-RU" sz="2400" kern="15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</a:t>
            </a:r>
            <a:r>
              <a:rPr lang="ru-RU" sz="24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азвитие мотивации к изучению химии  участников образовательных отношений.  </a:t>
            </a:r>
            <a:endParaRPr lang="ru-RU" sz="24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2165C5-8D62-2B71-AABA-F26353E92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0556" y="3428999"/>
            <a:ext cx="2848728" cy="2633871"/>
          </a:xfrm>
        </p:spPr>
        <p:txBody>
          <a:bodyPr/>
          <a:lstStyle/>
          <a:p>
            <a:r>
              <a:rPr lang="ru-RU" sz="2400" kern="15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</a:t>
            </a:r>
            <a:r>
              <a:rPr lang="ru-RU" sz="2400" kern="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овершенствование  умения работы с химическими препаратами, различными видами химических реакций; </a:t>
            </a:r>
            <a:endParaRPr lang="ru-RU" sz="2400" kern="1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753FF90-A53C-2C16-EF71-78D9023173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13" y="100530"/>
            <a:ext cx="5053571" cy="2991678"/>
          </a:xfr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A742A6E-4FCB-9A0E-BAA7-61E07E9D325F}"/>
              </a:ext>
            </a:extLst>
          </p:cNvPr>
          <p:cNvCxnSpPr>
            <a:cxnSpLocks/>
          </p:cNvCxnSpPr>
          <p:nvPr/>
        </p:nvCxnSpPr>
        <p:spPr>
          <a:xfrm>
            <a:off x="4035287" y="3528391"/>
            <a:ext cx="0" cy="28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86D5C2A-B3A1-ADE9-826C-4C26A0A50C60}"/>
              </a:ext>
            </a:extLst>
          </p:cNvPr>
          <p:cNvCxnSpPr>
            <a:cxnSpLocks/>
          </p:cNvCxnSpPr>
          <p:nvPr/>
        </p:nvCxnSpPr>
        <p:spPr>
          <a:xfrm>
            <a:off x="8179904" y="3528391"/>
            <a:ext cx="0" cy="28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3745E-D3AF-BE43-6C90-9C59A28F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7" y="47763"/>
            <a:ext cx="5555974" cy="526774"/>
          </a:xfrm>
        </p:spPr>
        <p:txBody>
          <a:bodyPr>
            <a:normAutofit fontScale="90000"/>
          </a:bodyPr>
          <a:lstStyle/>
          <a:p>
            <a:r>
              <a:rPr lang="ru-RU" dirty="0"/>
              <a:t>Фотографии кабинета: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5449A4-66C3-91A6-9C43-50EE34B3F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677" y="650970"/>
            <a:ext cx="1480930" cy="526774"/>
          </a:xfrm>
        </p:spPr>
        <p:txBody>
          <a:bodyPr/>
          <a:lstStyle/>
          <a:p>
            <a:r>
              <a:rPr lang="ru-RU" dirty="0"/>
              <a:t>Было: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3B6C3CB-0B9E-2813-6984-9FADE127B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1610139"/>
            <a:ext cx="3155691" cy="229805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BB533C8-5A9F-8DBB-B48B-B6EFF278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07894" y="606333"/>
            <a:ext cx="3027633" cy="526774"/>
          </a:xfrm>
        </p:spPr>
        <p:txBody>
          <a:bodyPr/>
          <a:lstStyle/>
          <a:p>
            <a:r>
              <a:rPr lang="ru-RU" dirty="0"/>
              <a:t>Станет: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280E942-B032-B366-332A-4E8FA028BA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7" y="4248797"/>
            <a:ext cx="3155691" cy="229805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E350E7-3BCC-91B8-2089-95EF15E8D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35" y="2566409"/>
            <a:ext cx="3518453" cy="26835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D4E72C-52DD-0F1F-2BB2-BC19967D80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7152" r="-163" b="1"/>
          <a:stretch/>
        </p:blipFill>
        <p:spPr>
          <a:xfrm>
            <a:off x="7529568" y="1610139"/>
            <a:ext cx="4662432" cy="23953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E38C00-BF7E-DEA7-6DFE-15D75479A8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5222" r="1359"/>
          <a:stretch/>
        </p:blipFill>
        <p:spPr>
          <a:xfrm>
            <a:off x="7464288" y="4303094"/>
            <a:ext cx="4727811" cy="21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9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EA2E0-564A-66E6-3639-D3F4D6EF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58418"/>
            <a:ext cx="4075044" cy="755374"/>
          </a:xfrm>
        </p:spPr>
        <p:txBody>
          <a:bodyPr>
            <a:noAutofit/>
          </a:bodyPr>
          <a:lstStyle/>
          <a:p>
            <a:r>
              <a:rPr lang="ru-RU" sz="5400" dirty="0">
                <a:latin typeface="Calibri" panose="020F0502020204030204" pitchFamily="34" charset="0"/>
                <a:cs typeface="Calibri" panose="020F0502020204030204" pitchFamily="34" charset="0"/>
              </a:rPr>
              <a:t>В планах: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E64D9-CD8F-910E-E768-648E4F7C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9" y="1254280"/>
            <a:ext cx="3198897" cy="4160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9D4292-87EC-CEB8-B5BC-EF7F04C47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0" y="1254280"/>
            <a:ext cx="3570951" cy="4150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472448-34C6-B4AB-E498-7A521DF5B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48" y="1254280"/>
            <a:ext cx="3342473" cy="4170303"/>
          </a:xfrm>
          <a:prstGeom prst="rect">
            <a:avLst/>
          </a:prstGeom>
        </p:spPr>
      </p:pic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09578A5A-2E1A-96C2-D0DB-C91F753ABF2E}"/>
              </a:ext>
            </a:extLst>
          </p:cNvPr>
          <p:cNvSpPr/>
          <p:nvPr/>
        </p:nvSpPr>
        <p:spPr>
          <a:xfrm flipV="1">
            <a:off x="561630" y="5424583"/>
            <a:ext cx="3822194" cy="874644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9411E91E-9D5A-FAC5-B30B-1B2569B8CCAE}"/>
              </a:ext>
            </a:extLst>
          </p:cNvPr>
          <p:cNvSpPr/>
          <p:nvPr/>
        </p:nvSpPr>
        <p:spPr>
          <a:xfrm>
            <a:off x="4411866" y="5424583"/>
            <a:ext cx="3925238" cy="874644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53F2E496-4FCB-EB20-8396-2111C614D516}"/>
              </a:ext>
            </a:extLst>
          </p:cNvPr>
          <p:cNvSpPr/>
          <p:nvPr/>
        </p:nvSpPr>
        <p:spPr>
          <a:xfrm>
            <a:off x="8337104" y="5424583"/>
            <a:ext cx="3822194" cy="874644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80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96033-529D-22CC-7808-0FDA7214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4" y="1318186"/>
            <a:ext cx="3266041" cy="42216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AA1AFB-21C4-DA4F-7526-3A687351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8" y="1318185"/>
            <a:ext cx="3602219" cy="4221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B4AB76-0D36-C9D7-885A-C376E95C5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46" y="1318186"/>
            <a:ext cx="3403483" cy="4221627"/>
          </a:xfrm>
          <a:prstGeom prst="rect">
            <a:avLst/>
          </a:prstGeom>
        </p:spPr>
      </p:pic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714B9C4F-16EF-6BDD-7763-41CF994A1CFF}"/>
              </a:ext>
            </a:extLst>
          </p:cNvPr>
          <p:cNvSpPr/>
          <p:nvPr/>
        </p:nvSpPr>
        <p:spPr>
          <a:xfrm>
            <a:off x="678866" y="5615609"/>
            <a:ext cx="3697356" cy="785192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0C6349B7-EE69-00C8-5485-A7062908DB59}"/>
              </a:ext>
            </a:extLst>
          </p:cNvPr>
          <p:cNvSpPr/>
          <p:nvPr/>
        </p:nvSpPr>
        <p:spPr>
          <a:xfrm>
            <a:off x="4334081" y="5615609"/>
            <a:ext cx="3697356" cy="785192"/>
          </a:xfrm>
          <a:prstGeom prst="mathMinus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092D8ECB-BDC5-62CD-B98B-EF9D5B9118AB}"/>
              </a:ext>
            </a:extLst>
          </p:cNvPr>
          <p:cNvSpPr/>
          <p:nvPr/>
        </p:nvSpPr>
        <p:spPr>
          <a:xfrm>
            <a:off x="8303475" y="5615609"/>
            <a:ext cx="3697356" cy="785192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88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A3170-451C-28E7-5799-30A2E508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978" y="159026"/>
            <a:ext cx="3539987" cy="78519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Заключение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2EDBCD-E538-CEB0-07D2-6C8D6A46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6" y="702921"/>
            <a:ext cx="5108194" cy="33140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D70307-A9D1-2857-A25C-895F6ADFF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2978" y="944217"/>
            <a:ext cx="6250626" cy="575475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245"/>
              </a:spcAft>
            </a:pPr>
            <a:r>
              <a:rPr lang="ru-R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Современный  кабинет химии представляет собой особую развивающую среду, позволяющую реализовывать цели, ценности и принципы личностно-ориентированного и системно-деятельностного подхода.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Оснащение кабинета химии школы лабораторными столами для учебной деятельности, новой мебелью способствует развитию </a:t>
            </a:r>
            <a:r>
              <a:rPr lang="ru-RU" sz="36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мотивации к изучению химии  участников образовательных отношений а так же  совершенствованию  умения работы с химическими препаратами, различными видами химических реакций; </a:t>
            </a:r>
          </a:p>
          <a:p>
            <a:pPr>
              <a:tabLst>
                <a:tab pos="2419350" algn="l"/>
              </a:tabLst>
            </a:pPr>
            <a:r>
              <a:rPr lang="ru-RU" sz="3600" kern="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Итоговая стоимость проекта 834370 </a:t>
            </a:r>
            <a:r>
              <a:rPr lang="ru-RU" sz="3600" kern="15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руб</a:t>
            </a:r>
            <a:endParaRPr lang="ru-RU" sz="3600" kern="150" dirty="0"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ru-RU" dirty="0">
              <a:solidFill>
                <a:srgbClr val="FFCC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023D40-89A9-A14C-7FF4-360BA6DC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6" y="4875719"/>
            <a:ext cx="5108194" cy="13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Уголки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203</TotalTime>
  <Words>243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Wingdings</vt:lpstr>
      <vt:lpstr>Уголки</vt:lpstr>
      <vt:lpstr>Современный кабинет химии</vt:lpstr>
      <vt:lpstr>Актуальность</vt:lpstr>
      <vt:lpstr>Проблема</vt:lpstr>
      <vt:lpstr>Задачи</vt:lpstr>
      <vt:lpstr>Ожидаемые результаты</vt:lpstr>
      <vt:lpstr>Фотографии кабинета:</vt:lpstr>
      <vt:lpstr>В планах:</vt:lpstr>
      <vt:lpstr>Презентация PowerPoint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кабинет химии</dc:title>
  <dc:creator>ка</dc:creator>
  <cp:lastModifiedBy>Павел Почтарь</cp:lastModifiedBy>
  <cp:revision>10</cp:revision>
  <dcterms:created xsi:type="dcterms:W3CDTF">2023-11-11T20:43:02Z</dcterms:created>
  <dcterms:modified xsi:type="dcterms:W3CDTF">2023-11-13T05:32:36Z</dcterms:modified>
</cp:coreProperties>
</file>